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950" r:id="rId2"/>
    <p:sldId id="1344" r:id="rId3"/>
    <p:sldId id="1387" r:id="rId4"/>
    <p:sldId id="1388" r:id="rId5"/>
    <p:sldId id="1389" r:id="rId6"/>
    <p:sldId id="1390" r:id="rId7"/>
    <p:sldId id="1391" r:id="rId8"/>
    <p:sldId id="1392" r:id="rId9"/>
    <p:sldId id="1393" r:id="rId10"/>
    <p:sldId id="1394" r:id="rId11"/>
    <p:sldId id="1395" r:id="rId12"/>
    <p:sldId id="1396" r:id="rId13"/>
    <p:sldId id="1397" r:id="rId14"/>
    <p:sldId id="642" r:id="rId15"/>
    <p:sldId id="643" r:id="rId16"/>
    <p:sldId id="644" r:id="rId17"/>
    <p:sldId id="645" r:id="rId18"/>
    <p:sldId id="1398" r:id="rId19"/>
    <p:sldId id="656" r:id="rId20"/>
    <p:sldId id="657" r:id="rId21"/>
    <p:sldId id="1227" r:id="rId22"/>
    <p:sldId id="661" r:id="rId23"/>
    <p:sldId id="658" r:id="rId24"/>
    <p:sldId id="1228" r:id="rId25"/>
    <p:sldId id="659" r:id="rId26"/>
    <p:sldId id="660" r:id="rId27"/>
    <p:sldId id="713" r:id="rId28"/>
    <p:sldId id="1229" r:id="rId29"/>
    <p:sldId id="1230" r:id="rId30"/>
    <p:sldId id="1226" r:id="rId31"/>
    <p:sldId id="1399" r:id="rId32"/>
    <p:sldId id="1400" r:id="rId33"/>
    <p:sldId id="1401" r:id="rId34"/>
    <p:sldId id="1402" r:id="rId35"/>
    <p:sldId id="525" r:id="rId36"/>
    <p:sldId id="1403" r:id="rId37"/>
    <p:sldId id="524" r:id="rId38"/>
    <p:sldId id="526" r:id="rId39"/>
    <p:sldId id="1378" r:id="rId40"/>
    <p:sldId id="954" r:id="rId41"/>
    <p:sldId id="1240" r:id="rId42"/>
    <p:sldId id="256" r:id="rId43"/>
    <p:sldId id="257" r:id="rId44"/>
    <p:sldId id="1237" r:id="rId45"/>
    <p:sldId id="1238" r:id="rId46"/>
    <p:sldId id="1336" r:id="rId47"/>
    <p:sldId id="1281" r:id="rId48"/>
    <p:sldId id="1377" r:id="rId49"/>
    <p:sldId id="1339" r:id="rId50"/>
    <p:sldId id="332" r:id="rId51"/>
    <p:sldId id="454" r:id="rId52"/>
    <p:sldId id="455" r:id="rId53"/>
    <p:sldId id="457" r:id="rId54"/>
    <p:sldId id="456" r:id="rId55"/>
    <p:sldId id="463" r:id="rId56"/>
    <p:sldId id="458" r:id="rId57"/>
    <p:sldId id="459" r:id="rId58"/>
    <p:sldId id="94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1387"/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642"/>
            <p14:sldId id="643"/>
            <p14:sldId id="644"/>
            <p14:sldId id="645"/>
            <p14:sldId id="1398"/>
            <p14:sldId id="656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1399"/>
            <p14:sldId id="1400"/>
            <p14:sldId id="1401"/>
            <p14:sldId id="1402"/>
            <p14:sldId id="525"/>
            <p14:sldId id="1403"/>
            <p14:sldId id="524"/>
            <p14:sldId id="526"/>
            <p14:sldId id="1378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3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A5D01-0A6C-E1A7-2085-7A040A75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0FCFE-A31D-8017-745E-F32874083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75702-C9A2-C384-5862-FEE87B14F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4CFB7-557E-D7C9-40B1-9F7349488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29/09/2025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413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Lord I lift Your Name On High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117947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Rick Founds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1989 Universal Music - Brentwood Benson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3462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lift Your name on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love to sing Your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 glad You're in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 glad You came 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came from heaven to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show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earth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debt to pay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cross to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grave to the sky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lift Your name on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7699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6E80-0A6D-E3FB-7CCD-91F5C545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A762-9DEA-2244-69FD-FF5A2BD2DC9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FD441C-BCEC-AB1A-D2C6-A24D45B0AF5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9DA308F-1744-07CD-767F-08A3833E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3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3818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3978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888B-411F-346E-5FFA-A7177722A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4369D5-C702-0067-684D-EDD3A2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7271-58EF-94D6-123B-48BCB6209FE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79014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931A-BBAB-987E-696D-92F72FAE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1E3A34-6899-0845-E149-D7B99E5C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EF22F-45DB-8482-11C9-1F6624198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6281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715250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577784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Behold Him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7133698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Mitch Wong | Paul Baloche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A Wong Made Write Publishing; Integrity Worship Music; Integrity's Praise! Music; </a:t>
            </a:r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was before there was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Walked across the pages of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made every living 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heard humanity's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His throne to wake as a child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became like the least of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dined with sinners and saints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Healed the blind the lost and the 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now He is in our midst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chose a criminal's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Paid with blood to settle our debt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Buried death as He rose to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To receive all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87191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753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76435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18157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4855</TotalTime>
  <Words>1639</Words>
  <Application>Microsoft Office PowerPoint</Application>
  <PresentationFormat>On-screen Show (4:3)</PresentationFormat>
  <Paragraphs>321</Paragraphs>
  <Slides>58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166</cp:revision>
  <dcterms:created xsi:type="dcterms:W3CDTF">2024-09-27T16:56:29Z</dcterms:created>
  <dcterms:modified xsi:type="dcterms:W3CDTF">2025-09-29T10:17:39Z</dcterms:modified>
</cp:coreProperties>
</file>